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98" r:id="rId5"/>
    <p:sldId id="590" r:id="rId6"/>
    <p:sldId id="595" r:id="rId7"/>
    <p:sldId id="593" r:id="rId8"/>
    <p:sldId id="594" r:id="rId9"/>
    <p:sldId id="598" r:id="rId10"/>
    <p:sldId id="596" r:id="rId11"/>
    <p:sldId id="597" r:id="rId12"/>
  </p:sldIdLst>
  <p:sldSz cx="9144000" cy="6858000" type="screen4x3"/>
  <p:notesSz cx="7010400" cy="92964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B5E"/>
    <a:srgbClr val="FFFFFF"/>
    <a:srgbClr val="A9852A"/>
    <a:srgbClr val="16457F"/>
    <a:srgbClr val="003E7E"/>
    <a:srgbClr val="948151"/>
    <a:srgbClr val="76643E"/>
    <a:srgbClr val="C3C7D1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1" autoAdjust="0"/>
    <p:restoredTop sz="70306" autoAdjust="0"/>
  </p:normalViewPr>
  <p:slideViewPr>
    <p:cSldViewPr snapToGrid="0">
      <p:cViewPr varScale="1">
        <p:scale>
          <a:sx n="62" d="100"/>
          <a:sy n="62" d="100"/>
        </p:scale>
        <p:origin x="9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0B4ACE9-521E-4DAE-AC93-B13FA8EFD717}" type="datetime1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6E3FA0A4-0C48-4DE0-A8B4-4B4286CB8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BFB28848-AAF4-4281-9A04-1CA40C7FB520}" type="datetime1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8" tIns="46588" rIns="93178" bIns="46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D8C15BD-F359-48A5-86FB-188731903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6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6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1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40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9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1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22AD6D-CB2D-1648-AA9E-DEC8C75209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23"/>
            <a:ext cx="9153760" cy="6916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ECDDAF-767E-E240-AA36-0DB116F57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498" y="182494"/>
            <a:ext cx="4107232" cy="425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620098-C0BC-2745-AF8B-94BBFD2BD4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3746" y="1262672"/>
            <a:ext cx="4539211" cy="1624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890" y="1986455"/>
            <a:ext cx="8875986" cy="47138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814" y="963666"/>
            <a:ext cx="2333296" cy="5752443"/>
          </a:xfrm>
          <a:prstGeom prst="rect">
            <a:avLst/>
          </a:prstGeom>
        </p:spPr>
        <p:txBody>
          <a:bodyPr vert="eaVert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52" y="963666"/>
            <a:ext cx="6335110" cy="57524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61" y="5045833"/>
            <a:ext cx="8839200" cy="17145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/>
          <a:lstStyle>
            <a:lvl1pPr marL="91440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32" y="4081305"/>
            <a:ext cx="8839200" cy="9144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2568" y="935189"/>
            <a:ext cx="8269934" cy="3052233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287424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6457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20825"/>
            <a:ext cx="7772400" cy="1362075"/>
          </a:xfrm>
        </p:spPr>
        <p:txBody>
          <a:bodyPr anchor="t"/>
          <a:lstStyle>
            <a:lvl1pPr algn="l">
              <a:defRPr sz="4000" b="1" cap="all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87688"/>
            <a:ext cx="7772400" cy="150018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3900" y="2981325"/>
            <a:ext cx="7781925" cy="0"/>
          </a:xfrm>
          <a:prstGeom prst="line">
            <a:avLst/>
          </a:prstGeom>
          <a:ln>
            <a:solidFill>
              <a:srgbClr val="77777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876097"/>
            <a:ext cx="8907517" cy="48242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3" y="993228"/>
            <a:ext cx="8718330" cy="565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18" y="1981199"/>
            <a:ext cx="4285592" cy="46876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828" y="1970690"/>
            <a:ext cx="4351282" cy="4713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90" y="1891863"/>
            <a:ext cx="4351282" cy="47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56" y="2569340"/>
            <a:ext cx="4335516" cy="4146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063" y="1891862"/>
            <a:ext cx="4398578" cy="4887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063" y="2569779"/>
            <a:ext cx="4398578" cy="41305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2011-cathedral-stylized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8740"/>
            <a:ext cx="9144001" cy="6049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867102"/>
            <a:ext cx="3610304" cy="1044247"/>
          </a:xfrm>
          <a:prstGeom prst="rect">
            <a:avLst/>
          </a:prstGeo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27" y="898635"/>
            <a:ext cx="5111750" cy="58332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90" y="2081048"/>
            <a:ext cx="3578771" cy="4650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8725"/>
            <a:ext cx="9143999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1813" y="8509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1813" y="5715824"/>
            <a:ext cx="5486400" cy="1000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914400"/>
            <a:ext cx="89035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986454"/>
            <a:ext cx="8903576" cy="476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863290-29AF-2240-BEBD-3273E58F953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300" y="164349"/>
            <a:ext cx="3914946" cy="405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A9E15E-107E-814D-BADE-962E48C5B05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61411" y="121798"/>
            <a:ext cx="1619997" cy="4910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60" r:id="rId3"/>
    <p:sldLayoutId id="2147483663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4815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000000"/>
        </a:buClr>
        <a:buChar char="•"/>
        <a:defRPr sz="36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32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•"/>
        <a:defRPr sz="28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»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i.tt/uploadcode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F42031-F317-EA4F-A9F3-D0C62953D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886" y="3030375"/>
            <a:ext cx="4943475" cy="145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000" spc="300" dirty="0">
                <a:solidFill>
                  <a:srgbClr val="002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CODE-IT CATEGORY</a:t>
            </a:r>
            <a:endParaRPr lang="en-US" sz="1400" dirty="0">
              <a:solidFill>
                <a:srgbClr val="002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&lt;Your App Name&gt;</a:t>
            </a:r>
            <a:endParaRPr lang="en-US" sz="3600" b="1" i="1" dirty="0">
              <a:solidFill>
                <a:srgbClr val="002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000000"/>
              </a:buClr>
            </a:pPr>
            <a:endParaRPr lang="en-US" sz="1800" dirty="0">
              <a:solidFill>
                <a:srgbClr val="002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5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28384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Briefly summarize your app. What problem does it solve or what need does it meet? What are its key features?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eight challenges did you choose, and how does your app address that challenge?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Your App Name</a:t>
            </a:r>
            <a:r>
              <a:rPr lang="en-US" sz="3200" dirty="0"/>
              <a:t>&gt;: Overview</a:t>
            </a:r>
          </a:p>
        </p:txBody>
      </p:sp>
    </p:spTree>
    <p:extLst>
      <p:ext uri="{BB962C8B-B14F-4D97-AF65-F5344CB8AC3E}">
        <p14:creationId xmlns:p14="http://schemas.microsoft.com/office/powerpoint/2010/main" val="200225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283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target market for your app. You may include factors such as age, sex, geographic location, and others.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your app unique? Why should people use your app instead of another app that meets a similar need?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Marketing</a:t>
            </a:r>
          </a:p>
        </p:txBody>
      </p:sp>
    </p:spTree>
    <p:extLst>
      <p:ext uri="{BB962C8B-B14F-4D97-AF65-F5344CB8AC3E}">
        <p14:creationId xmlns:p14="http://schemas.microsoft.com/office/powerpoint/2010/main" val="293070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283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platform was your app built for and why?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programming language did you use to build your app?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Technology</a:t>
            </a:r>
          </a:p>
        </p:txBody>
      </p:sp>
    </p:spTree>
    <p:extLst>
      <p:ext uri="{BB962C8B-B14F-4D97-AF65-F5344CB8AC3E}">
        <p14:creationId xmlns:p14="http://schemas.microsoft.com/office/powerpoint/2010/main" val="407952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2838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technologies does your app take advantage of? For example, does it use GPS to provide real-time location information? Does it interface with any data sources?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resources did you use to build your app? For example, did you reference a Java tutorial on lynda.pitt.edu? Did you use Google Cloud to host a database?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Technology</a:t>
            </a:r>
          </a:p>
        </p:txBody>
      </p:sp>
    </p:spTree>
    <p:extLst>
      <p:ext uri="{BB962C8B-B14F-4D97-AF65-F5344CB8AC3E}">
        <p14:creationId xmlns:p14="http://schemas.microsoft.com/office/powerpoint/2010/main" val="379307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283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assumptions, if any, does your app make about its users?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training, if any, will people need to use your app?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67728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752600"/>
            <a:ext cx="6283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enhancements, if any, could you add to the app that have not already been introduced?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major steps required to fully distribute your app from its current development state? How long do you estimate that would take?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&lt;Your answer here…&gt;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5659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03" y="1859475"/>
            <a:ext cx="7532488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1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Your App in Action!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Submit this PowerPoint and a three-minute video </a:t>
            </a:r>
            <a:b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 of your app here: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appchallenge.pitt.edu</a:t>
            </a:r>
          </a:p>
          <a:p>
            <a:pPr marR="0" lvl="0" algn="ctr">
              <a:spcBef>
                <a:spcPts val="300"/>
              </a:spcBef>
              <a:spcAft>
                <a:spcPts val="300"/>
              </a:spcAft>
            </a:pP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View video demo guidelines and tips for sharing your demo &gt;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you’ll be asked to provide the code later.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200" dirty="0"/>
              <a:t>&lt;</a:t>
            </a:r>
            <a:r>
              <a:rPr lang="en-US" sz="3200" i="1" dirty="0"/>
              <a:t>App Name</a:t>
            </a:r>
            <a:r>
              <a:rPr lang="en-US" sz="3200" dirty="0"/>
              <a:t>&gt;: Video Demo</a:t>
            </a:r>
          </a:p>
        </p:txBody>
      </p:sp>
    </p:spTree>
    <p:extLst>
      <p:ext uri="{BB962C8B-B14F-4D97-AF65-F5344CB8AC3E}">
        <p14:creationId xmlns:p14="http://schemas.microsoft.com/office/powerpoint/2010/main" val="337164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formation Technology &amp;#x0D;&amp;#x0A;Update&amp;quot;&quot;/&gt;&lt;property id=&quot;20307&quot; value=&quot;268&quot;/&gt;&lt;/object&gt;&lt;object type=&quot;3&quot; unique_id=&quot;10006&quot;&gt;&lt;property id=&quot;20148&quot; value=&quot;5&quot;/&gt;&lt;property id=&quot;20300&quot; value=&quot;Slide 12 - &amp;quot;Service Update&amp;quot;&quot;/&gt;&lt;property id=&quot;20307&quot; value=&quot;306&quot;/&gt;&lt;/object&gt;&lt;object type=&quot;3&quot; unique_id=&quot;10742&quot;&gt;&lt;property id=&quot;20148&quot; value=&quot;5&quot;/&gt;&lt;property id=&quot;20300&quot; value=&quot;Slide 2 - &amp;quot;Technology Infrastructure Projects&amp;quot;&quot;/&gt;&lt;property id=&quot;20307&quot; value=&quot;338&quot;/&gt;&lt;/object&gt;&lt;object type=&quot;3&quot; unique_id=&quot;10744&quot;&gt;&lt;property id=&quot;20148&quot; value=&quot;5&quot;/&gt;&lt;property id=&quot;20300&quot; value=&quot;Slide 13 - &amp;quot;Upcoming Projects&amp;quot;&quot;/&gt;&lt;property id=&quot;20307&quot; value=&quot;339&quot;/&gt;&lt;/object&gt;&lt;object type=&quot;3&quot; unique_id=&quot;10745&quot;&gt;&lt;property id=&quot;20148&quot; value=&quot;5&quot;/&gt;&lt;property id=&quot;20300&quot; value=&quot;Slide 14 - &amp;quot;Security Projects &amp;quot;&quot;/&gt;&lt;property id=&quot;20307&quot; value=&quot;340&quot;/&gt;&lt;/object&gt;&lt;object type=&quot;3&quot; unique_id=&quot;10748&quot;&gt;&lt;property id=&quot;20148&quot; value=&quot;5&quot;/&gt;&lt;property id=&quot;20300&quot; value=&quot;Slide 15 - &amp;quot;Summer Initiatives&amp;quot;&quot;/&gt;&lt;property id=&quot;20307&quot; value=&quot;343&quot;/&gt;&lt;/object&gt;&lt;object type=&quot;3&quot; unique_id=&quot;10870&quot;&gt;&lt;property id=&quot;20148&quot; value=&quot;5&quot;/&gt;&lt;property id=&quot;20300&quot; value=&quot;Slide 3 - &amp;quot;Technology Infrastructure Projects&amp;quot;&quot;/&gt;&lt;property id=&quot;20307&quot; value=&quot;346&quot;/&gt;&lt;/object&gt;&lt;object type=&quot;3&quot; unique_id=&quot;11318&quot;&gt;&lt;property id=&quot;20148&quot; value=&quot;5&quot;/&gt;&lt;property id=&quot;20300&quot; value=&quot;Slide 4 - &amp;quot;Technology Infrastructure Projects&amp;quot;&quot;/&gt;&lt;property id=&quot;20307&quot; value=&quot;347&quot;/&gt;&lt;/object&gt;&lt;object type=&quot;3&quot; unique_id=&quot;11651&quot;&gt;&lt;property id=&quot;20148&quot; value=&quot;5&quot;/&gt;&lt;property id=&quot;20300&quot; value=&quot;Slide 5 - &amp;quot;Security Projects&amp;quot;&quot;/&gt;&lt;property id=&quot;20307&quot; value=&quot;349&quot;/&gt;&lt;/object&gt;&lt;object type=&quot;3&quot; unique_id=&quot;12526&quot;&gt;&lt;property id=&quot;20148&quot; value=&quot;5&quot;/&gt;&lt;property id=&quot;20300&quot; value=&quot;Slide 6 - &amp;quot;Security Threats&amp;quot;&quot;/&gt;&lt;property id=&quot;20307&quot; value=&quot;351&quot;/&gt;&lt;/object&gt;&lt;object type=&quot;3&quot; unique_id=&quot;12891&quot;&gt;&lt;property id=&quot;20148&quot; value=&quot;5&quot;/&gt;&lt;property id=&quot;20300&quot; value=&quot;Slide 8 - &amp;quot;Software&amp;quot;&quot;/&gt;&lt;property id=&quot;20307&quot; value=&quot;353&quot;/&gt;&lt;/object&gt;&lt;object type=&quot;3&quot; unique_id=&quot;14637&quot;&gt;&lt;property id=&quot;20148&quot; value=&quot;5&quot;/&gt;&lt;property id=&quot;20300&quot; value=&quot;Slide 17 - &amp;quot;Looking Ahead: Business Continuity –Related to Disaster Recovery &amp;quot;&quot;/&gt;&lt;property id=&quot;20307&quot; value=&quot;358&quot;/&gt;&lt;/object&gt;&lt;object type=&quot;3&quot; unique_id=&quot;18157&quot;&gt;&lt;property id=&quot;20148&quot; value=&quot;5&quot;/&gt;&lt;property id=&quot;20300&quot; value=&quot;Slide 7 - &amp;quot;Email Upgrade – My Pitt Email&amp;quot;&quot;/&gt;&lt;property id=&quot;20307&quot; value=&quot;360&quot;/&gt;&lt;/object&gt;&lt;object type=&quot;3&quot; unique_id=&quot;18539&quot;&gt;&lt;property id=&quot;20148&quot; value=&quot;5&quot;/&gt;&lt;property id=&quot;20300&quot; value=&quot;Slide 9 - &amp;quot;Enhancing Services&amp;quot;&quot;/&gt;&lt;property id=&quot;20307&quot; value=&quot;361&quot;/&gt;&lt;/object&gt;&lt;object type=&quot;3&quot; unique_id=&quot;19445&quot;&gt;&lt;property id=&quot;20148&quot; value=&quot;5&quot;/&gt;&lt;property id=&quot;20300&quot; value=&quot;Slide 16 - &amp;quot;Summer Initiatives&amp;quot;&quot;/&gt;&lt;property id=&quot;20307&quot; value=&quot;362&quot;/&gt;&lt;/object&gt;&lt;object type=&quot;3&quot; unique_id=&quot;19850&quot;&gt;&lt;property id=&quot;20148&quot; value=&quot;5&quot;/&gt;&lt;property id=&quot;20300&quot; value=&quot;Slide 19 - &amp;quot;Thank You&amp;quot;&quot;/&gt;&lt;property id=&quot;20307&quot; value=&quot;363&quot;/&gt;&lt;/object&gt;&lt;object type=&quot;3&quot; unique_id=&quot;19852&quot;&gt;&lt;property id=&quot;20148&quot; value=&quot;5&quot;/&gt;&lt;property id=&quot;20300&quot; value=&quot;Slide 10&quot;/&gt;&lt;property id=&quot;20307&quot; value=&quot;366&quot;/&gt;&lt;/object&gt;&lt;object type=&quot;3&quot; unique_id=&quot;19853&quot;&gt;&lt;property id=&quot;20148&quot; value=&quot;5&quot;/&gt;&lt;property id=&quot;20300&quot; value=&quot;Slide 11 - &amp;quot;Enhancing Services&amp;quot;&quot;/&gt;&lt;property id=&quot;20307&quot; value=&quot;365&quot;/&gt;&lt;/object&gt;&lt;object type=&quot;3&quot; unique_id=&quot;19854&quot;&gt;&lt;property id=&quot;20148&quot; value=&quot;5&quot;/&gt;&lt;property id=&quot;20300&quot; value=&quot;Slide 18 - &amp;quot;Budget&amp;quot;&quot;/&gt;&lt;property id=&quot;20307&quot; value=&quot;364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itt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64DCBBBB02E47B40AAE6C01CFFF74" ma:contentTypeVersion="1" ma:contentTypeDescription="Create a new document." ma:contentTypeScope="" ma:versionID="ed9f4f4e58614d4f82a4863f2a55a10b">
  <xsd:schema xmlns:xsd="http://www.w3.org/2001/XMLSchema" xmlns:xs="http://www.w3.org/2001/XMLSchema" xmlns:p="http://schemas.microsoft.com/office/2006/metadata/properties" xmlns:ns3="75fa4488-412e-4aad-a494-5f11aff3f35a" targetNamespace="http://schemas.microsoft.com/office/2006/metadata/properties" ma:root="true" ma:fieldsID="9e40df8ca300f98e02f87cfdfa8a0fec" ns3:_="">
    <xsd:import namespace="75fa4488-412e-4aad-a494-5f11aff3f35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a4488-412e-4aad-a494-5f11aff3f3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CD1B8-BEDB-412C-86AE-9E7F61605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2F1BE-ED8C-4C09-BFFD-7C89F7E4012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5fa4488-412e-4aad-a494-5f11aff3f3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5271B5-4D4B-48D0-8119-5E169AFC2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a4488-412e-4aad-a494-5f11aff3f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Mobile-App-Challenge_Template</Template>
  <TotalTime>0</TotalTime>
  <Words>373</Words>
  <Application>Microsoft Office PowerPoint</Application>
  <PresentationFormat>On-screen Show (4:3)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Georgia</vt:lpstr>
      <vt:lpstr>Times New Roman</vt:lpstr>
      <vt:lpstr>PittWhiteTemplate</vt:lpstr>
      <vt:lpstr>PowerPoint Presentation</vt:lpstr>
      <vt:lpstr>&lt;Your App Name&gt;: Overview</vt:lpstr>
      <vt:lpstr>&lt;App Name&gt;: Marketing</vt:lpstr>
      <vt:lpstr>&lt;App Name&gt;: Technology</vt:lpstr>
      <vt:lpstr>&lt;App Name&gt;: Technology</vt:lpstr>
      <vt:lpstr>&lt;App Name&gt;: User Experience</vt:lpstr>
      <vt:lpstr>&lt;App Name&gt;: Looking Forward</vt:lpstr>
      <vt:lpstr>&lt;App Name&gt;: Video Demo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2015-03-23T23:08:52Z</dcterms:created>
  <dcterms:modified xsi:type="dcterms:W3CDTF">2018-01-23T20:28:26Z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0x01010058C64DCBBBB02E47B40AAE6C01CFFF74</vt:lpwstr>
  </property>
</Properties>
</file>