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98" r:id="rId5"/>
    <p:sldId id="590" r:id="rId6"/>
    <p:sldId id="591" r:id="rId7"/>
    <p:sldId id="592" r:id="rId8"/>
    <p:sldId id="593" r:id="rId9"/>
    <p:sldId id="580" r:id="rId10"/>
    <p:sldId id="581" r:id="rId11"/>
    <p:sldId id="582" r:id="rId12"/>
    <p:sldId id="583" r:id="rId13"/>
    <p:sldId id="584" r:id="rId14"/>
    <p:sldId id="585" r:id="rId15"/>
    <p:sldId id="586" r:id="rId16"/>
    <p:sldId id="587" r:id="rId17"/>
    <p:sldId id="588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5E"/>
    <a:srgbClr val="FFFFFF"/>
    <a:srgbClr val="A9852A"/>
    <a:srgbClr val="16457F"/>
    <a:srgbClr val="003E7E"/>
    <a:srgbClr val="948151"/>
    <a:srgbClr val="76643E"/>
    <a:srgbClr val="C3C7D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6" autoAdjust="0"/>
    <p:restoredTop sz="96424" autoAdjust="0"/>
  </p:normalViewPr>
  <p:slideViewPr>
    <p:cSldViewPr snapToGrid="0">
      <p:cViewPr varScale="1">
        <p:scale>
          <a:sx n="88" d="100"/>
          <a:sy n="88" d="100"/>
        </p:scale>
        <p:origin x="4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77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0B4ACE9-521E-4DAE-AC93-B13FA8EFD717}" type="datetime1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6E3FA0A4-0C48-4DE0-A8B4-4B4286CB8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BFB28848-AAF4-4281-9A04-1CA40C7FB520}" type="datetime1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8" tIns="46588" rIns="93178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D8C15BD-F359-48A5-86FB-188731903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6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1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35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3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3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3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4E08F1-3622-C84C-A515-B1C815A87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23"/>
            <a:ext cx="9153760" cy="6916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678ADA-944E-FC43-BA15-3B3C520B3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498" y="182494"/>
            <a:ext cx="4107232" cy="425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60FB06-A6D9-2749-AEA7-7FC560E9AC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3746" y="1262672"/>
            <a:ext cx="4539211" cy="1624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90" y="1986455"/>
            <a:ext cx="8875986" cy="47138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814" y="963666"/>
            <a:ext cx="2333296" cy="5752443"/>
          </a:xfrm>
          <a:prstGeom prst="rect">
            <a:avLst/>
          </a:prstGeom>
        </p:spPr>
        <p:txBody>
          <a:bodyPr vert="eaVert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52" y="963666"/>
            <a:ext cx="6335110" cy="57524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61" y="5045833"/>
            <a:ext cx="8839200" cy="17145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/>
          <a:lstStyle>
            <a:lvl1pPr marL="91440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32" y="4081305"/>
            <a:ext cx="8839200" cy="9144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2568" y="935189"/>
            <a:ext cx="8269934" cy="3052233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28742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6457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20825"/>
            <a:ext cx="7772400" cy="1362075"/>
          </a:xfrm>
        </p:spPr>
        <p:txBody>
          <a:bodyPr anchor="t"/>
          <a:lstStyle>
            <a:lvl1pPr algn="l">
              <a:defRPr sz="4000" b="1" cap="all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87688"/>
            <a:ext cx="7772400" cy="150018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3900" y="2981325"/>
            <a:ext cx="7781925" cy="0"/>
          </a:xfrm>
          <a:prstGeom prst="line">
            <a:avLst/>
          </a:prstGeom>
          <a:ln>
            <a:solidFill>
              <a:srgbClr val="77777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876097"/>
            <a:ext cx="8907517" cy="48242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993228"/>
            <a:ext cx="8718330" cy="565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8" y="1981199"/>
            <a:ext cx="4285592" cy="46876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828" y="1970690"/>
            <a:ext cx="4351282" cy="4713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90" y="1891863"/>
            <a:ext cx="4351282" cy="47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56" y="2569340"/>
            <a:ext cx="4335516" cy="4146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063" y="1891862"/>
            <a:ext cx="4398578" cy="4887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63" y="2569779"/>
            <a:ext cx="4398578" cy="41305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2011-cathedral-stylized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8740"/>
            <a:ext cx="9144001" cy="6049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867102"/>
            <a:ext cx="3610304" cy="1044247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27" y="898635"/>
            <a:ext cx="5111750" cy="58332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90" y="2081048"/>
            <a:ext cx="3578771" cy="4650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8725"/>
            <a:ext cx="9143999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1813" y="8509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1813" y="5715824"/>
            <a:ext cx="5486400" cy="1000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914400"/>
            <a:ext cx="89035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986454"/>
            <a:ext cx="8903576" cy="476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300" y="164349"/>
            <a:ext cx="3914946" cy="405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055555-0DEF-1344-AFC1-71ECE6E608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61411" y="121798"/>
            <a:ext cx="1619997" cy="4910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4815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000000"/>
        </a:buClr>
        <a:buChar char="•"/>
        <a:defRPr sz="36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32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•"/>
        <a:defRPr sz="28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»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3510886" y="3030375"/>
            <a:ext cx="4943475" cy="145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000" spc="300" dirty="0">
                <a:solidFill>
                  <a:srgbClr val="002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SHOW-IT CATEGORY</a:t>
            </a:r>
            <a:endParaRPr lang="en-US" sz="1400" dirty="0">
              <a:solidFill>
                <a:srgbClr val="002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&lt;Your App Name&gt;</a:t>
            </a: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endParaRPr lang="en-US" sz="2800" b="1" i="1" dirty="0">
              <a:solidFill>
                <a:srgbClr val="002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endParaRPr lang="en-US" sz="1800" dirty="0">
              <a:solidFill>
                <a:srgbClr val="002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5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App feature 1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Workflow Step B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&lt;Describe the workflow for this feature. Show screens for each step within the workflow.&gt;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0" y="918530"/>
            <a:ext cx="2759326" cy="55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0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App feature 1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Workflow Step C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&lt;Describe the workflow for this feature. Show screens for each step within the workflow.&gt;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" y="1099421"/>
            <a:ext cx="2638425" cy="51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" y="1096162"/>
            <a:ext cx="2676525" cy="52515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App feature 2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Workflow Step A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&lt;Describe the workflow for this feature. Show screens for each step within the workflow.&gt;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41722" y="3646025"/>
            <a:ext cx="2141316" cy="648182"/>
          </a:xfrm>
          <a:prstGeom prst="roundRect">
            <a:avLst/>
          </a:prstGeom>
          <a:solidFill>
            <a:srgbClr val="00B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22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App feature 2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Workflow Step B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&lt;Describe the workflow for this feature. Show screens for each step within the workflow.&gt;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4" y="1166876"/>
            <a:ext cx="2638425" cy="51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App feature 2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Workflow Step C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&lt;Describe the workflow for this feature. Show screens for each step within the workflow.&gt;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4" y="1166876"/>
            <a:ext cx="2638425" cy="51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19948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Briefly summarize your app. What problem does it solve or what need does it meet? What are its key features?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eight challenges did you choose, and how does your app address that challenge?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Your App Name</a:t>
            </a:r>
            <a:r>
              <a:rPr lang="en-US" sz="3200" dirty="0"/>
              <a:t>&gt;: Overview</a:t>
            </a:r>
          </a:p>
        </p:txBody>
      </p:sp>
    </p:spTree>
    <p:extLst>
      <p:ext uri="{BB962C8B-B14F-4D97-AF65-F5344CB8AC3E}">
        <p14:creationId xmlns:p14="http://schemas.microsoft.com/office/powerpoint/2010/main" val="20022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2" y="1752600"/>
            <a:ext cx="61994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target market for your app. You may include factors such as age, sex, geographic location, and others.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your app unique? Why should people use your app instead of another app that meets a similar need?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Marketing</a:t>
            </a:r>
          </a:p>
        </p:txBody>
      </p:sp>
    </p:spTree>
    <p:extLst>
      <p:ext uri="{BB962C8B-B14F-4D97-AF65-F5344CB8AC3E}">
        <p14:creationId xmlns:p14="http://schemas.microsoft.com/office/powerpoint/2010/main" val="101544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2" y="1752600"/>
            <a:ext cx="619948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platform will your app be built for and why?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technologies will  your app take advantage of? For example, will it use GPS to provide real-time location information? Will it interface with any data sources?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Technology</a:t>
            </a:r>
          </a:p>
        </p:txBody>
      </p:sp>
    </p:spTree>
    <p:extLst>
      <p:ext uri="{BB962C8B-B14F-4D97-AF65-F5344CB8AC3E}">
        <p14:creationId xmlns:p14="http://schemas.microsoft.com/office/powerpoint/2010/main" val="73486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assumptions, if any, does your app make about its users?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training, if any, will people need to use your app?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67728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019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following pages, provide mockups of screens that show how your app will work. These should include, but are not limited to: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Login screen (if applicable)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screen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feature 1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A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B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C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feature 2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A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B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Screen Mockups</a:t>
            </a:r>
          </a:p>
        </p:txBody>
      </p:sp>
    </p:spTree>
    <p:extLst>
      <p:ext uri="{BB962C8B-B14F-4D97-AF65-F5344CB8AC3E}">
        <p14:creationId xmlns:p14="http://schemas.microsoft.com/office/powerpoint/2010/main" val="141860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Login Screen</a:t>
            </a:r>
            <a:br>
              <a:rPr lang="en-US" sz="2400" b="1" kern="0" dirty="0">
                <a:solidFill>
                  <a:schemeClr val="tx1"/>
                </a:solidFill>
              </a:rPr>
            </a:br>
            <a:r>
              <a:rPr lang="en-US" sz="2400" kern="0" dirty="0">
                <a:solidFill>
                  <a:schemeClr val="tx1"/>
                </a:solidFill>
              </a:rPr>
              <a:t>(if applicable)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&lt;Brief description&gt;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13" y="835066"/>
            <a:ext cx="2781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Main screen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&lt;Brief description&gt;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" y="1096162"/>
            <a:ext cx="2676525" cy="5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9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" y="1096162"/>
            <a:ext cx="2676525" cy="52515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4782988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App feature 1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>
                <a:solidFill>
                  <a:schemeClr val="tx1"/>
                </a:solidFill>
              </a:rPr>
              <a:t>Workflow Step A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&lt;Describe the workflow for this feature. Show screens for each step within the workflow.&gt;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41722" y="2847372"/>
            <a:ext cx="2141316" cy="648182"/>
          </a:xfrm>
          <a:prstGeom prst="roundRect">
            <a:avLst/>
          </a:prstGeom>
          <a:solidFill>
            <a:srgbClr val="00B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470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formation Technology &amp;#x0D;&amp;#x0A;Update&amp;quot;&quot;/&gt;&lt;property id=&quot;20307&quot; value=&quot;268&quot;/&gt;&lt;/object&gt;&lt;object type=&quot;3&quot; unique_id=&quot;10006&quot;&gt;&lt;property id=&quot;20148&quot; value=&quot;5&quot;/&gt;&lt;property id=&quot;20300&quot; value=&quot;Slide 12 - &amp;quot;Service Update&amp;quot;&quot;/&gt;&lt;property id=&quot;20307&quot; value=&quot;306&quot;/&gt;&lt;/object&gt;&lt;object type=&quot;3&quot; unique_id=&quot;10742&quot;&gt;&lt;property id=&quot;20148&quot; value=&quot;5&quot;/&gt;&lt;property id=&quot;20300&quot; value=&quot;Slide 2 - &amp;quot;Technology Infrastructure Projects&amp;quot;&quot;/&gt;&lt;property id=&quot;20307&quot; value=&quot;338&quot;/&gt;&lt;/object&gt;&lt;object type=&quot;3&quot; unique_id=&quot;10744&quot;&gt;&lt;property id=&quot;20148&quot; value=&quot;5&quot;/&gt;&lt;property id=&quot;20300&quot; value=&quot;Slide 13 - &amp;quot;Upcoming Projects&amp;quot;&quot;/&gt;&lt;property id=&quot;20307&quot; value=&quot;339&quot;/&gt;&lt;/object&gt;&lt;object type=&quot;3&quot; unique_id=&quot;10745&quot;&gt;&lt;property id=&quot;20148&quot; value=&quot;5&quot;/&gt;&lt;property id=&quot;20300&quot; value=&quot;Slide 14 - &amp;quot;Security Projects &amp;quot;&quot;/&gt;&lt;property id=&quot;20307&quot; value=&quot;340&quot;/&gt;&lt;/object&gt;&lt;object type=&quot;3&quot; unique_id=&quot;10748&quot;&gt;&lt;property id=&quot;20148&quot; value=&quot;5&quot;/&gt;&lt;property id=&quot;20300&quot; value=&quot;Slide 15 - &amp;quot;Summer Initiatives&amp;quot;&quot;/&gt;&lt;property id=&quot;20307&quot; value=&quot;343&quot;/&gt;&lt;/object&gt;&lt;object type=&quot;3&quot; unique_id=&quot;10870&quot;&gt;&lt;property id=&quot;20148&quot; value=&quot;5&quot;/&gt;&lt;property id=&quot;20300&quot; value=&quot;Slide 3 - &amp;quot;Technology Infrastructure Projects&amp;quot;&quot;/&gt;&lt;property id=&quot;20307&quot; value=&quot;346&quot;/&gt;&lt;/object&gt;&lt;object type=&quot;3&quot; unique_id=&quot;11318&quot;&gt;&lt;property id=&quot;20148&quot; value=&quot;5&quot;/&gt;&lt;property id=&quot;20300&quot; value=&quot;Slide 4 - &amp;quot;Technology Infrastructure Projects&amp;quot;&quot;/&gt;&lt;property id=&quot;20307&quot; value=&quot;347&quot;/&gt;&lt;/object&gt;&lt;object type=&quot;3&quot; unique_id=&quot;11651&quot;&gt;&lt;property id=&quot;20148&quot; value=&quot;5&quot;/&gt;&lt;property id=&quot;20300&quot; value=&quot;Slide 5 - &amp;quot;Security Projects&amp;quot;&quot;/&gt;&lt;property id=&quot;20307&quot; value=&quot;349&quot;/&gt;&lt;/object&gt;&lt;object type=&quot;3&quot; unique_id=&quot;12526&quot;&gt;&lt;property id=&quot;20148&quot; value=&quot;5&quot;/&gt;&lt;property id=&quot;20300&quot; value=&quot;Slide 6 - &amp;quot;Security Threats&amp;quot;&quot;/&gt;&lt;property id=&quot;20307&quot; value=&quot;351&quot;/&gt;&lt;/object&gt;&lt;object type=&quot;3&quot; unique_id=&quot;12891&quot;&gt;&lt;property id=&quot;20148&quot; value=&quot;5&quot;/&gt;&lt;property id=&quot;20300&quot; value=&quot;Slide 8 - &amp;quot;Software&amp;quot;&quot;/&gt;&lt;property id=&quot;20307&quot; value=&quot;353&quot;/&gt;&lt;/object&gt;&lt;object type=&quot;3&quot; unique_id=&quot;14637&quot;&gt;&lt;property id=&quot;20148&quot; value=&quot;5&quot;/&gt;&lt;property id=&quot;20300&quot; value=&quot;Slide 17 - &amp;quot;Looking Ahead: Business Continuity –Related to Disaster Recovery &amp;quot;&quot;/&gt;&lt;property id=&quot;20307&quot; value=&quot;358&quot;/&gt;&lt;/object&gt;&lt;object type=&quot;3&quot; unique_id=&quot;18157&quot;&gt;&lt;property id=&quot;20148&quot; value=&quot;5&quot;/&gt;&lt;property id=&quot;20300&quot; value=&quot;Slide 7 - &amp;quot;Email Upgrade – My Pitt Email&amp;quot;&quot;/&gt;&lt;property id=&quot;20307&quot; value=&quot;360&quot;/&gt;&lt;/object&gt;&lt;object type=&quot;3&quot; unique_id=&quot;18539&quot;&gt;&lt;property id=&quot;20148&quot; value=&quot;5&quot;/&gt;&lt;property id=&quot;20300&quot; value=&quot;Slide 9 - &amp;quot;Enhancing Services&amp;quot;&quot;/&gt;&lt;property id=&quot;20307&quot; value=&quot;361&quot;/&gt;&lt;/object&gt;&lt;object type=&quot;3&quot; unique_id=&quot;19445&quot;&gt;&lt;property id=&quot;20148&quot; value=&quot;5&quot;/&gt;&lt;property id=&quot;20300&quot; value=&quot;Slide 16 - &amp;quot;Summer Initiatives&amp;quot;&quot;/&gt;&lt;property id=&quot;20307&quot; value=&quot;362&quot;/&gt;&lt;/object&gt;&lt;object type=&quot;3&quot; unique_id=&quot;19850&quot;&gt;&lt;property id=&quot;20148&quot; value=&quot;5&quot;/&gt;&lt;property id=&quot;20300&quot; value=&quot;Slide 19 - &amp;quot;Thank You&amp;quot;&quot;/&gt;&lt;property id=&quot;20307&quot; value=&quot;363&quot;/&gt;&lt;/object&gt;&lt;object type=&quot;3&quot; unique_id=&quot;19852&quot;&gt;&lt;property id=&quot;20148&quot; value=&quot;5&quot;/&gt;&lt;property id=&quot;20300&quot; value=&quot;Slide 10&quot;/&gt;&lt;property id=&quot;20307&quot; value=&quot;366&quot;/&gt;&lt;/object&gt;&lt;object type=&quot;3&quot; unique_id=&quot;19853&quot;&gt;&lt;property id=&quot;20148&quot; value=&quot;5&quot;/&gt;&lt;property id=&quot;20300&quot; value=&quot;Slide 11 - &amp;quot;Enhancing Services&amp;quot;&quot;/&gt;&lt;property id=&quot;20307&quot; value=&quot;365&quot;/&gt;&lt;/object&gt;&lt;object type=&quot;3&quot; unique_id=&quot;19854&quot;&gt;&lt;property id=&quot;20148&quot; value=&quot;5&quot;/&gt;&lt;property id=&quot;20300&quot; value=&quot;Slide 18 - &amp;quot;Budget&amp;quot;&quot;/&gt;&lt;property id=&quot;20307&quot; value=&quot;364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itt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64DCBBBB02E47B40AAE6C01CFFF74" ma:contentTypeVersion="1" ma:contentTypeDescription="Create a new document." ma:contentTypeScope="" ma:versionID="ed9f4f4e58614d4f82a4863f2a55a10b">
  <xsd:schema xmlns:xsd="http://www.w3.org/2001/XMLSchema" xmlns:xs="http://www.w3.org/2001/XMLSchema" xmlns:p="http://schemas.microsoft.com/office/2006/metadata/properties" xmlns:ns3="75fa4488-412e-4aad-a494-5f11aff3f35a" targetNamespace="http://schemas.microsoft.com/office/2006/metadata/properties" ma:root="true" ma:fieldsID="9e40df8ca300f98e02f87cfdfa8a0fec" ns3:_="">
    <xsd:import namespace="75fa4488-412e-4aad-a494-5f11aff3f35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a4488-412e-4aad-a494-5f11aff3f3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CD1B8-BEDB-412C-86AE-9E7F61605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2F1BE-ED8C-4C09-BFFD-7C89F7E4012D}">
  <ds:schemaRefs>
    <ds:schemaRef ds:uri="http://schemas.microsoft.com/office/2006/metadata/properties"/>
    <ds:schemaRef ds:uri="75fa4488-412e-4aad-a494-5f11aff3f35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5271B5-4D4B-48D0-8119-5E169AFC2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a4488-412e-4aad-a494-5f11aff3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Mobile-App-Challenge_Template</Template>
  <TotalTime>0</TotalTime>
  <Words>453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Georgia</vt:lpstr>
      <vt:lpstr>Symbol</vt:lpstr>
      <vt:lpstr>Times New Roman</vt:lpstr>
      <vt:lpstr>PittWhiteTemplate</vt:lpstr>
      <vt:lpstr>PowerPoint Presentation</vt:lpstr>
      <vt:lpstr>&lt;Your App Name&gt;: Overview</vt:lpstr>
      <vt:lpstr>&lt;App Name&gt;: Marketing</vt:lpstr>
      <vt:lpstr>&lt;App Name&gt;: Technology</vt:lpstr>
      <vt:lpstr>&lt;App Name&gt;: User Experience</vt:lpstr>
      <vt:lpstr>&lt;App Name&gt;: Screen Mockups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2015-03-23T23:08:52Z</dcterms:created>
  <dcterms:modified xsi:type="dcterms:W3CDTF">2018-01-23T20:27:55Z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0x01010058C64DCBBBB02E47B40AAE6C01CFFF74</vt:lpwstr>
  </property>
</Properties>
</file>